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7" r:id="rId3"/>
    <p:sldId id="280" r:id="rId4"/>
    <p:sldId id="294" r:id="rId5"/>
    <p:sldId id="293" r:id="rId6"/>
    <p:sldId id="279" r:id="rId7"/>
    <p:sldId id="281" r:id="rId8"/>
    <p:sldId id="286" r:id="rId9"/>
    <p:sldId id="297" r:id="rId10"/>
    <p:sldId id="295" r:id="rId11"/>
    <p:sldId id="29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ylvia" initials="S" lastIdx="1" clrIdx="0"/>
  <p:cmAuthor id="1" name="Owner" initials="O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3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5DC74-22F8-44E4-A4FA-0B686C2EB592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0A5FF-EADE-4A6C-887D-7403FAE67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92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C92FF-794E-4271-BA74-ED4E4A1350B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F29DC-AEDF-4804-A363-8FAF57761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93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10,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F29DC-AEDF-4804-A363-8FAF57761B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36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F29DC-AEDF-4804-A363-8FAF57761B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36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F29DC-AEDF-4804-A363-8FAF57761BC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03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F29DC-AEDF-4804-A363-8FAF57761BC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03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697-9A55-45E1-B2B2-6E79EE65BB6F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1934-A238-4888-A2EE-4CA22DE2A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3933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697-9A55-45E1-B2B2-6E79EE65BB6F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1934-A238-4888-A2EE-4CA22DE2A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9776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697-9A55-45E1-B2B2-6E79EE65BB6F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1934-A238-4888-A2EE-4CA22DE2A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1761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697-9A55-45E1-B2B2-6E79EE65BB6F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1934-A238-4888-A2EE-4CA22DE2A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013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697-9A55-45E1-B2B2-6E79EE65BB6F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1934-A238-4888-A2EE-4CA22DE2A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14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697-9A55-45E1-B2B2-6E79EE65BB6F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1934-A238-4888-A2EE-4CA22DE2A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2996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697-9A55-45E1-B2B2-6E79EE65BB6F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1934-A238-4888-A2EE-4CA22DE2A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45590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697-9A55-45E1-B2B2-6E79EE65BB6F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1934-A238-4888-A2EE-4CA22DE2A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59874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697-9A55-45E1-B2B2-6E79EE65BB6F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1934-A238-4888-A2EE-4CA22DE2A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0161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697-9A55-45E1-B2B2-6E79EE65BB6F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1934-A238-4888-A2EE-4CA22DE2A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7189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697-9A55-45E1-B2B2-6E79EE65BB6F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1934-A238-4888-A2EE-4CA22DE2A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27173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>
                <a:alpha val="0"/>
                <a:lumMod val="30000"/>
              </a:srgbClr>
            </a:gs>
            <a:gs pos="30000">
              <a:srgbClr val="66008F"/>
            </a:gs>
            <a:gs pos="53000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C4697-9A55-45E1-B2B2-6E79EE65BB6F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61934-A238-4888-A2EE-4CA22DE2A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00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dirty="0" smtClean="0"/>
              <a:t>Counting Shapes</a:t>
            </a:r>
            <a:endParaRPr lang="en-US" sz="8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" t="11345" r="4545" b="14139"/>
          <a:stretch/>
        </p:blipFill>
        <p:spPr>
          <a:xfrm>
            <a:off x="34636" y="5638800"/>
            <a:ext cx="4128656" cy="1108364"/>
          </a:xfrm>
          <a:prstGeom prst="rect">
            <a:avLst/>
          </a:prstGeom>
        </p:spPr>
      </p:pic>
      <p:pic>
        <p:nvPicPr>
          <p:cNvPr id="1027" name="Picture 3" descr="C:\Users\Owner\AppData\Local\Microsoft\Windows\Temporary Internet Files\Content.IE5\M141QKI7\MC9000480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199" y="2362200"/>
            <a:ext cx="1805561" cy="1242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Owner\AppData\Local\Microsoft\Windows\Temporary Internet Files\Content.IE5\S3GKOQMU\MC90004807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510" y="3073487"/>
            <a:ext cx="1371600" cy="179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Owner\AppData\Local\Microsoft\Windows\Temporary Internet Files\Content.IE5\H5CSZ3VM\MC900048064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290727"/>
            <a:ext cx="962863" cy="1544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3052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81000"/>
            <a:ext cx="6400800" cy="1752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How many rectangles are in this picture?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3400" y="62484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en-US" dirty="0"/>
              <a:t>Answer: </a:t>
            </a:r>
            <a:r>
              <a:rPr lang="en-US" dirty="0" smtClean="0"/>
              <a:t>10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" t="11345" r="4545" b="14139"/>
          <a:stretch/>
        </p:blipFill>
        <p:spPr>
          <a:xfrm>
            <a:off x="4876800" y="5509924"/>
            <a:ext cx="4128656" cy="1108364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8" b="18477"/>
          <a:stretch/>
        </p:blipFill>
        <p:spPr bwMode="auto">
          <a:xfrm>
            <a:off x="2438400" y="1776123"/>
            <a:ext cx="3771819" cy="37338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1617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37290" y="19707"/>
            <a:ext cx="6400800" cy="1752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How many rectangles are in this house?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3400" y="62484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en-US" dirty="0"/>
              <a:t>Answer: </a:t>
            </a:r>
            <a:r>
              <a:rPr lang="en-US" dirty="0" smtClean="0"/>
              <a:t>16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" t="11345" r="4545" b="14139"/>
          <a:stretch/>
        </p:blipFill>
        <p:spPr>
          <a:xfrm>
            <a:off x="4876800" y="5509924"/>
            <a:ext cx="4128656" cy="1108364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2800349" y="1525314"/>
            <a:ext cx="2966546" cy="3237186"/>
            <a:chOff x="5720254" y="1715814"/>
            <a:chExt cx="2966546" cy="3237186"/>
          </a:xfrm>
        </p:grpSpPr>
        <p:sp>
          <p:nvSpPr>
            <p:cNvPr id="2" name="Rectangle 1"/>
            <p:cNvSpPr/>
            <p:nvPr/>
          </p:nvSpPr>
          <p:spPr>
            <a:xfrm>
              <a:off x="5720254" y="4572000"/>
              <a:ext cx="2966545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5720254" y="2743200"/>
              <a:ext cx="2966545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7696200" y="2743200"/>
              <a:ext cx="9906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7696200" y="1715814"/>
              <a:ext cx="990600" cy="1027386"/>
            </a:xfrm>
            <a:prstGeom prst="triangle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867400" y="3124200"/>
              <a:ext cx="3810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48400" y="3124200"/>
              <a:ext cx="3810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629400" y="3124200"/>
              <a:ext cx="3810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999890" y="3124200"/>
              <a:ext cx="3810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924800" y="3421119"/>
              <a:ext cx="457200" cy="115088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Data 20"/>
            <p:cNvSpPr/>
            <p:nvPr/>
          </p:nvSpPr>
          <p:spPr>
            <a:xfrm>
              <a:off x="5720255" y="1752600"/>
              <a:ext cx="2457450" cy="990600"/>
            </a:xfrm>
            <a:prstGeom prst="flowChartInputOut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500141"/>
              </p:ext>
            </p:extLst>
          </p:nvPr>
        </p:nvGraphicFramePr>
        <p:xfrm>
          <a:off x="381000" y="1525314"/>
          <a:ext cx="1752600" cy="2494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"/>
                <a:gridCol w="876300"/>
              </a:tblGrid>
              <a:tr h="3351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Counted</a:t>
                      </a:r>
                      <a:endParaRPr lang="en-US" sz="1400" dirty="0"/>
                    </a:p>
                  </a:txBody>
                  <a:tcPr/>
                </a:tc>
              </a:tr>
              <a:tr h="26981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Made of 1 rectangle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</a:tr>
              <a:tr h="2698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Made of 2 rectangles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</a:tr>
              <a:tr h="2698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Made of 3 rectangles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</a:tr>
              <a:tr h="2698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Made of 4 rectangles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  <a:tr h="2698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Total</a:t>
                      </a:r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16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446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392362"/>
          </a:xfrm>
        </p:spPr>
        <p:txBody>
          <a:bodyPr>
            <a:normAutofit/>
          </a:bodyPr>
          <a:lstStyle/>
          <a:p>
            <a:r>
              <a:rPr lang="en-US" dirty="0" smtClean="0"/>
              <a:t>How many rectangles are in this diagram?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rot="10800000">
            <a:off x="2743200" y="3429000"/>
            <a:ext cx="3429000" cy="914400"/>
            <a:chOff x="2895600" y="2286000"/>
            <a:chExt cx="3429000" cy="914400"/>
          </a:xfrm>
        </p:grpSpPr>
        <p:sp>
          <p:nvSpPr>
            <p:cNvPr id="4" name="Rectangle 3"/>
            <p:cNvSpPr/>
            <p:nvPr/>
          </p:nvSpPr>
          <p:spPr>
            <a:xfrm>
              <a:off x="2895600" y="2286000"/>
              <a:ext cx="914400" cy="914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836276" y="2286000"/>
              <a:ext cx="2488324" cy="914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" t="11345" r="4545" b="14139"/>
          <a:stretch/>
        </p:blipFill>
        <p:spPr>
          <a:xfrm>
            <a:off x="5015344" y="5694218"/>
            <a:ext cx="4128656" cy="1108364"/>
          </a:xfrm>
          <a:prstGeom prst="rect">
            <a:avLst/>
          </a:prstGeom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3400" y="62484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en-US" dirty="0"/>
              <a:t>Answer</a:t>
            </a:r>
            <a:r>
              <a:rPr lang="en-US" dirty="0" smtClean="0"/>
              <a:t>:  3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43199" y="2743200"/>
            <a:ext cx="304801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714999" y="3429000"/>
            <a:ext cx="1066801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371600" y="41148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loud Callout 13"/>
          <p:cNvSpPr/>
          <p:nvPr/>
        </p:nvSpPr>
        <p:spPr>
          <a:xfrm>
            <a:off x="152400" y="2743200"/>
            <a:ext cx="1524000" cy="1143000"/>
          </a:xfrm>
          <a:prstGeom prst="cloudCallout">
            <a:avLst>
              <a:gd name="adj1" fmla="val 29816"/>
              <a:gd name="adj2" fmla="val 752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entire shape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590800" y="2285999"/>
            <a:ext cx="3047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74873" y="2967335"/>
            <a:ext cx="3047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71600" y="3890665"/>
            <a:ext cx="3047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46955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5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5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5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 animBg="1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/>
          </a:bodyPr>
          <a:lstStyle/>
          <a:p>
            <a:r>
              <a:rPr lang="en-US" dirty="0" smtClean="0"/>
              <a:t>How many rectangles are in this diagram?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rot="10800000">
            <a:off x="2743200" y="3429000"/>
            <a:ext cx="3429000" cy="914400"/>
            <a:chOff x="2895600" y="2286000"/>
            <a:chExt cx="3429000" cy="914400"/>
          </a:xfrm>
        </p:grpSpPr>
        <p:sp>
          <p:nvSpPr>
            <p:cNvPr id="4" name="Rectangle 3"/>
            <p:cNvSpPr/>
            <p:nvPr/>
          </p:nvSpPr>
          <p:spPr>
            <a:xfrm>
              <a:off x="2895600" y="2286000"/>
              <a:ext cx="914400" cy="914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836276" y="2286000"/>
              <a:ext cx="2488324" cy="914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 rot="10800000">
            <a:off x="2743199" y="434340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0800000">
            <a:off x="3683876" y="4343400"/>
            <a:ext cx="2488324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" t="11345" r="4545" b="14139"/>
          <a:stretch/>
        </p:blipFill>
        <p:spPr>
          <a:xfrm>
            <a:off x="5015344" y="5694218"/>
            <a:ext cx="4128656" cy="1108364"/>
          </a:xfrm>
          <a:prstGeom prst="rect">
            <a:avLst/>
          </a:prstGeom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3400" y="62484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en-US" dirty="0"/>
              <a:t>Answer</a:t>
            </a:r>
            <a:r>
              <a:rPr lang="en-US" dirty="0" smtClean="0"/>
              <a:t>: 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1835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28600"/>
            <a:ext cx="8229600" cy="2392362"/>
          </a:xfrm>
        </p:spPr>
        <p:txBody>
          <a:bodyPr>
            <a:normAutofit/>
          </a:bodyPr>
          <a:lstStyle/>
          <a:p>
            <a:r>
              <a:rPr lang="en-US" dirty="0" smtClean="0"/>
              <a:t>How many rectangles of any size are in this diagram?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" t="11345" r="4545" b="14139"/>
          <a:stretch/>
        </p:blipFill>
        <p:spPr>
          <a:xfrm>
            <a:off x="5029200" y="5749636"/>
            <a:ext cx="4128656" cy="1108364"/>
          </a:xfrm>
          <a:prstGeom prst="rect">
            <a:avLst/>
          </a:prstGeom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3400" y="62484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en-US" dirty="0"/>
              <a:t>Answer</a:t>
            </a:r>
            <a:r>
              <a:rPr lang="en-US" dirty="0" smtClean="0"/>
              <a:t>: 16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029200" y="2362200"/>
            <a:ext cx="3047997" cy="1600530"/>
            <a:chOff x="3048000" y="3132168"/>
            <a:chExt cx="3047997" cy="1600530"/>
          </a:xfrm>
        </p:grpSpPr>
        <p:sp>
          <p:nvSpPr>
            <p:cNvPr id="7" name="Rectangle 6"/>
            <p:cNvSpPr/>
            <p:nvPr/>
          </p:nvSpPr>
          <p:spPr>
            <a:xfrm rot="10800000">
              <a:off x="3810001" y="3132168"/>
              <a:ext cx="761999" cy="80026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rot="16200000">
              <a:off x="2628735" y="3551433"/>
              <a:ext cx="1600530" cy="761999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 rot="5400000">
              <a:off x="4920316" y="3549700"/>
              <a:ext cx="1589363" cy="761999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 rot="10800000">
              <a:off x="4572000" y="3132168"/>
              <a:ext cx="761999" cy="80026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 rot="10800000">
              <a:off x="3810001" y="3932432"/>
              <a:ext cx="761999" cy="80026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 rot="10800000">
              <a:off x="4572000" y="3932433"/>
              <a:ext cx="761999" cy="80026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383387"/>
              </p:ext>
            </p:extLst>
          </p:nvPr>
        </p:nvGraphicFramePr>
        <p:xfrm>
          <a:off x="2240973" y="2352303"/>
          <a:ext cx="25908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</a:tblGrid>
              <a:tr h="526521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Counted</a:t>
                      </a:r>
                      <a:endParaRPr lang="en-US" dirty="0"/>
                    </a:p>
                  </a:txBody>
                  <a:tcPr/>
                </a:tc>
              </a:tr>
              <a:tr h="527696">
                <a:tc>
                  <a:txBody>
                    <a:bodyPr/>
                    <a:lstStyle/>
                    <a:p>
                      <a:r>
                        <a:rPr lang="en-US" dirty="0" smtClean="0"/>
                        <a:t>Made of 1 rectangle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5276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Made of 2 rectangles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5276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Made of 3 rectangles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5276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Made of 4 rectangles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5276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Made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5 rectangles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5276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Made of 6 rectangles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0396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/>
          </a:bodyPr>
          <a:lstStyle/>
          <a:p>
            <a:r>
              <a:rPr lang="en-US" dirty="0" smtClean="0"/>
              <a:t>How many rectangles of any size are in this diagram?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" t="11345" r="4545" b="14139"/>
          <a:stretch/>
        </p:blipFill>
        <p:spPr>
          <a:xfrm>
            <a:off x="5029200" y="5749636"/>
            <a:ext cx="4128656" cy="1108364"/>
          </a:xfrm>
          <a:prstGeom prst="rect">
            <a:avLst/>
          </a:prstGeom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3400" y="62484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en-US" dirty="0"/>
              <a:t>Answer</a:t>
            </a:r>
            <a:r>
              <a:rPr lang="en-US" dirty="0" smtClean="0"/>
              <a:t>: 29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791200" y="2209800"/>
            <a:ext cx="3047998" cy="2368666"/>
            <a:chOff x="3048000" y="2344606"/>
            <a:chExt cx="3047998" cy="2368666"/>
          </a:xfrm>
        </p:grpSpPr>
        <p:sp>
          <p:nvSpPr>
            <p:cNvPr id="4" name="Rectangle 3"/>
            <p:cNvSpPr/>
            <p:nvPr/>
          </p:nvSpPr>
          <p:spPr>
            <a:xfrm rot="10800000">
              <a:off x="5333999" y="2347670"/>
              <a:ext cx="761999" cy="766611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 rot="10800000">
              <a:off x="3809999" y="2344606"/>
              <a:ext cx="1524000" cy="80026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10800000">
              <a:off x="3810001" y="3113644"/>
              <a:ext cx="761999" cy="80026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 rot="10800000">
              <a:off x="3048000" y="2345369"/>
              <a:ext cx="761999" cy="80026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rot="16200000">
              <a:off x="2631903" y="3534618"/>
              <a:ext cx="1594195" cy="761999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 rot="5400000">
              <a:off x="4920316" y="3529719"/>
              <a:ext cx="1589363" cy="761999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 rot="10800000">
              <a:off x="4572000" y="3114281"/>
              <a:ext cx="761999" cy="80026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 rot="10800000">
              <a:off x="3810001" y="3913007"/>
              <a:ext cx="761999" cy="80026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 rot="10800000">
              <a:off x="4572000" y="3913008"/>
              <a:ext cx="761999" cy="80026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457515"/>
              </p:ext>
            </p:extLst>
          </p:nvPr>
        </p:nvGraphicFramePr>
        <p:xfrm>
          <a:off x="3124200" y="2397265"/>
          <a:ext cx="1752600" cy="4291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"/>
                <a:gridCol w="876300"/>
              </a:tblGrid>
              <a:tr h="53230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Counted</a:t>
                      </a:r>
                      <a:endParaRPr lang="en-US" sz="1400" dirty="0"/>
                    </a:p>
                  </a:txBody>
                  <a:tcPr/>
                </a:tc>
              </a:tr>
              <a:tr h="42849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Made of 1 rectangle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/>
                </a:tc>
              </a:tr>
              <a:tr h="428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Made of 2 rectangles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</a:tr>
              <a:tr h="428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Made of 3 rectangles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</a:tr>
              <a:tr h="428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Made of 4 rectangles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  <a:tr h="428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Made of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5 rectangles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</a:tr>
              <a:tr h="428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Made of 6 rectangles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  <a:tr h="5356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Made of 7 rectangles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</a:tr>
              <a:tr h="5356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Made of 9 rectangles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2957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triangles are in this diagram?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009900" y="2133600"/>
            <a:ext cx="2594741" cy="1981200"/>
            <a:chOff x="3009900" y="2133600"/>
            <a:chExt cx="2594741" cy="1981200"/>
          </a:xfrm>
        </p:grpSpPr>
        <p:sp>
          <p:nvSpPr>
            <p:cNvPr id="4" name="Isosceles Triangle 3"/>
            <p:cNvSpPr/>
            <p:nvPr/>
          </p:nvSpPr>
          <p:spPr>
            <a:xfrm>
              <a:off x="3657600" y="2133600"/>
              <a:ext cx="1295400" cy="990600"/>
            </a:xfrm>
            <a:prstGeom prst="triangl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Isosceles Triangle 4"/>
            <p:cNvSpPr/>
            <p:nvPr/>
          </p:nvSpPr>
          <p:spPr>
            <a:xfrm>
              <a:off x="3009900" y="3124200"/>
              <a:ext cx="1295400" cy="990600"/>
            </a:xfrm>
            <a:prstGeom prst="triangl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 rot="10800000">
              <a:off x="3661541" y="3124200"/>
              <a:ext cx="1295400" cy="990600"/>
            </a:xfrm>
            <a:prstGeom prst="triangl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4309241" y="3124200"/>
              <a:ext cx="1295400" cy="990600"/>
            </a:xfrm>
            <a:prstGeom prst="triangl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" t="11345" r="4545" b="14139"/>
          <a:stretch/>
        </p:blipFill>
        <p:spPr>
          <a:xfrm>
            <a:off x="5015344" y="5694218"/>
            <a:ext cx="4128656" cy="1108364"/>
          </a:xfrm>
          <a:prstGeom prst="rect">
            <a:avLst/>
          </a:prstGeom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3400" y="62484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en-US" dirty="0"/>
              <a:t>Answer: </a:t>
            </a: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052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triangles are in this diagram?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009900" y="2133600"/>
            <a:ext cx="2594741" cy="1981200"/>
            <a:chOff x="3009900" y="2133600"/>
            <a:chExt cx="2594741" cy="1981200"/>
          </a:xfrm>
        </p:grpSpPr>
        <p:sp>
          <p:nvSpPr>
            <p:cNvPr id="4" name="Isosceles Triangle 3"/>
            <p:cNvSpPr/>
            <p:nvPr/>
          </p:nvSpPr>
          <p:spPr>
            <a:xfrm>
              <a:off x="3657600" y="2133600"/>
              <a:ext cx="1295400" cy="990600"/>
            </a:xfrm>
            <a:prstGeom prst="triangl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Isosceles Triangle 4"/>
            <p:cNvSpPr/>
            <p:nvPr/>
          </p:nvSpPr>
          <p:spPr>
            <a:xfrm>
              <a:off x="3009900" y="3124200"/>
              <a:ext cx="1295400" cy="990600"/>
            </a:xfrm>
            <a:prstGeom prst="triangl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 rot="10800000">
              <a:off x="3661541" y="3124200"/>
              <a:ext cx="1295400" cy="990600"/>
            </a:xfrm>
            <a:prstGeom prst="triangl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4309241" y="3124200"/>
              <a:ext cx="1295400" cy="990600"/>
            </a:xfrm>
            <a:prstGeom prst="triangl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" t="11345" r="4545" b="14139"/>
          <a:stretch/>
        </p:blipFill>
        <p:spPr>
          <a:xfrm>
            <a:off x="5015344" y="5694218"/>
            <a:ext cx="4128656" cy="1108364"/>
          </a:xfrm>
          <a:prstGeom prst="rect">
            <a:avLst/>
          </a:prstGeom>
        </p:spPr>
      </p:pic>
      <p:sp>
        <p:nvSpPr>
          <p:cNvPr id="10" name="Isosceles Triangle 9"/>
          <p:cNvSpPr/>
          <p:nvPr/>
        </p:nvSpPr>
        <p:spPr>
          <a:xfrm>
            <a:off x="2374025" y="4114801"/>
            <a:ext cx="1295400" cy="990600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 rot="10800000">
            <a:off x="3025666" y="4114801"/>
            <a:ext cx="1295400" cy="990600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3657600" y="4114801"/>
            <a:ext cx="1295400" cy="990600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3665482" y="4117430"/>
            <a:ext cx="1295400" cy="990600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10800000">
            <a:off x="4317123" y="4117430"/>
            <a:ext cx="1295400" cy="990600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4964823" y="4117430"/>
            <a:ext cx="1295400" cy="990600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33400" y="62484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en-US" dirty="0"/>
              <a:t>Answer: </a:t>
            </a:r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2855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81000"/>
            <a:ext cx="6400800" cy="1752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How many squares are in this diagram?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3400" y="62484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en-US" dirty="0"/>
              <a:t>Answer: </a:t>
            </a:r>
            <a:r>
              <a:rPr lang="en-US" dirty="0" smtClean="0"/>
              <a:t>10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" t="11345" r="4545" b="14139"/>
          <a:stretch/>
        </p:blipFill>
        <p:spPr>
          <a:xfrm>
            <a:off x="4876800" y="5509924"/>
            <a:ext cx="4128656" cy="110836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276600" y="1981200"/>
            <a:ext cx="2743200" cy="25146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38600" y="2647950"/>
            <a:ext cx="1200150" cy="11811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>
            <a:off x="4648200" y="1981200"/>
            <a:ext cx="0" cy="2514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2" idx="3"/>
            <a:endCxn id="2" idx="1"/>
          </p:cNvCxnSpPr>
          <p:nvPr/>
        </p:nvCxnSpPr>
        <p:spPr>
          <a:xfrm flipH="1">
            <a:off x="3276600" y="3238500"/>
            <a:ext cx="274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03363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219200" y="533400"/>
            <a:ext cx="6400800" cy="1752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How many triangles are in this picture?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3400" y="62484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en-US" dirty="0"/>
              <a:t>Answer: </a:t>
            </a:r>
            <a:r>
              <a:rPr lang="en-US" dirty="0" smtClean="0"/>
              <a:t>8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" t="11345" r="4545" b="14139"/>
          <a:stretch/>
        </p:blipFill>
        <p:spPr>
          <a:xfrm>
            <a:off x="4876800" y="5509924"/>
            <a:ext cx="4128656" cy="1108364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0000"/>
          <a:stretch/>
        </p:blipFill>
        <p:spPr bwMode="auto">
          <a:xfrm>
            <a:off x="3352800" y="2362200"/>
            <a:ext cx="1905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75218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9355</TotalTime>
  <Words>233</Words>
  <Application>Microsoft Office PowerPoint</Application>
  <PresentationFormat>On-screen Show (4:3)</PresentationFormat>
  <Paragraphs>75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Book Antiqua</vt:lpstr>
      <vt:lpstr>Calibri</vt:lpstr>
      <vt:lpstr>Office Theme</vt:lpstr>
      <vt:lpstr>Counting Shapes</vt:lpstr>
      <vt:lpstr>How many rectangles are in this diagram?</vt:lpstr>
      <vt:lpstr>How many rectangles are in this diagram?</vt:lpstr>
      <vt:lpstr>How many rectangles of any size are in this diagram? </vt:lpstr>
      <vt:lpstr>How many rectangles of any size are in this diagram? </vt:lpstr>
      <vt:lpstr>How many triangles are in this diagram?</vt:lpstr>
      <vt:lpstr>How many triangles are in this diagram?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Acting it Out</dc:title>
  <dc:creator>Sylvia</dc:creator>
  <cp:lastModifiedBy>Dean, Sylvia D</cp:lastModifiedBy>
  <cp:revision>119</cp:revision>
  <dcterms:created xsi:type="dcterms:W3CDTF">2011-08-10T03:06:22Z</dcterms:created>
  <dcterms:modified xsi:type="dcterms:W3CDTF">2014-10-20T16:24:55Z</dcterms:modified>
</cp:coreProperties>
</file>